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82" r:id="rId6"/>
    <p:sldId id="283" r:id="rId7"/>
    <p:sldId id="261" r:id="rId8"/>
    <p:sldId id="262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27/04/2021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525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無人親像耶穌</a:t>
            </a:r>
            <a:endParaRPr lang="en-PH" altLang="zh-TW" sz="6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 One Ever Cared for Me Like Jesus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心中失望痛苦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sit-bang thong-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無人可依倚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life was full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misery and woe;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9364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祂用慈愛權能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chu-ai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koan-leng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聖手來扶持我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placed His strong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loving arms around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3035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導我行於正路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可進入永活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led me in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way I ought to go.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829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Chiah-nih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one ever cared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me like Jesus,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722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別的朋友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愛疼無這大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There’s no other friend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kind as He;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0166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6858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無人親像祂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能赦免我的罪過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主實在真正愛我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sit-chai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one else could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the sin and darkness from 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how much He cared for me.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7747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各日救主賞賜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Tak-jit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給我新的保證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sin e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day He comes to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 with new assurance,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360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祂的愛疼於我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心中大顯明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More and more I understand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words of love;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8531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祂何事來救我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恩情真難瞭解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I’ll never know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why He came to save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4283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當到天上見祂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的面才能知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 bin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someday I see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blessed face above.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171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我要報你知道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po-  li  chai-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我所識的耶穌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Goa  so  bat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would love to tell you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I think of Jesus,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Chiah-nih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one ever cared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me like Jesus,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5674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別的朋友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愛疼無這大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There’s no other friend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kind as He;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4593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6858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無人親像祂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能赦免我的罪過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主實在真正愛我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sit-chai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one else could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the sin and darkness from 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how much He cared for me.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021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祂是至好朋友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chi-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忠實可倚靠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Tiong-sit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I found in Him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friend so strong and true;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祂用奇妙的愛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來改變我一生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kai-pian goa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would tell you how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chang’d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life completely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無人親像祂能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使我心安寧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sim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did something that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other friend could do.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831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Chiah-nih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one ever cared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me like Jesus,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038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別的朋友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愛疼無這大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There’s no other friend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kind as He;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6858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無人親像祂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能赦免我的罪過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主實在真正愛我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sit-chai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one else could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the sin and darkness from 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how much He cared for me.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主找着我的時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我心充滿罪過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ll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life was full of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 when Jesus found me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954801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1637</TotalTime>
  <Words>775</Words>
  <Application>Microsoft Office PowerPoint</Application>
  <PresentationFormat>Widescreen</PresentationFormat>
  <Paragraphs>167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179</cp:revision>
  <dcterms:created xsi:type="dcterms:W3CDTF">2018-01-05T06:11:53Z</dcterms:created>
  <dcterms:modified xsi:type="dcterms:W3CDTF">2021-04-27T08:11:06Z</dcterms:modified>
</cp:coreProperties>
</file>